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5" r:id="rId5"/>
    <p:sldId id="259" r:id="rId6"/>
    <p:sldId id="260" r:id="rId7"/>
    <p:sldId id="258" r:id="rId8"/>
    <p:sldId id="262" r:id="rId9"/>
    <p:sldId id="263" r:id="rId10"/>
    <p:sldId id="261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2250B-58E5-485D-9B6E-9302B8639E3B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579A-4C16-4EB3-9E71-003F64EDA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9644A-65D1-468A-92A6-488C1D28CFB3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5A734-C424-4834-BD50-86291DDCE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6164-8B51-45B0-8609-E87F5976B609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E157A-C093-4F04-9944-23DF37CB8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F2F11-452E-4255-95C9-920C90F81179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E215-CDC3-42FE-96AE-626F28E1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2A49-368D-48A7-AE26-03C2FE78AC72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BE908-74DE-4C60-86A9-CD7D6F118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1886-C93F-42A9-A32F-83989EB257EE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E525-D679-4CB4-9C5D-C4ED287BB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0011-1988-46B9-912B-DBFED373D5CF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A58F-559F-49FA-8C61-9573306A8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B730-6C43-4B05-812D-400191C38919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D0D-5E14-4381-A18F-3088FEB98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D830-595E-40F9-8F0B-38378F70EDB8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B013F-1782-43A3-ABE0-C854A486A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33B3-E144-4066-8B4C-496B49D29A17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49A15-6BDD-4377-A8BB-BE75E214D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8075-43AA-4D32-BC25-6C23037B81CB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1ECA-4CD0-4025-A8D6-10255DFA7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B61F2FC-E7D8-4476-AAF6-47A0DA7DB9C8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4C3CAA7-6387-4B3F-8074-F742C3E32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5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ru-RU" smtClean="0"/>
              <a:t>Медиация в</a:t>
            </a:r>
            <a:br>
              <a:rPr lang="ru-RU" smtClean="0"/>
            </a:br>
            <a:r>
              <a:rPr lang="ru-RU" smtClean="0"/>
              <a:t>Республике Беларусь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При заключении сторонами медиативного соглашения – со дня его подписания</a:t>
            </a:r>
          </a:p>
          <a:p>
            <a:r>
              <a:rPr lang="ru-RU" smtClean="0"/>
              <a:t>По письменному заявлению сторон об отказе в проведении медиации – со дня направления заявления</a:t>
            </a:r>
          </a:p>
          <a:p>
            <a:r>
              <a:rPr lang="ru-RU" smtClean="0"/>
              <a:t>По истечении срока проведения медиации – со дня его истечения</a:t>
            </a:r>
          </a:p>
        </p:txBody>
      </p:sp>
      <p:sp>
        <p:nvSpPr>
          <p:cNvPr id="2253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Медиация завершается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1) добровольное</a:t>
            </a:r>
          </a:p>
          <a:p>
            <a:r>
              <a:rPr lang="ru-RU" smtClean="0"/>
              <a:t>2) принудительное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Исполнение медиативного соглашения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переговоры (</a:t>
            </a:r>
            <a:r>
              <a:rPr lang="ru-RU" dirty="0" err="1"/>
              <a:t>negotiation</a:t>
            </a:r>
            <a:r>
              <a:rPr lang="ru-RU" dirty="0"/>
              <a:t>), представляющие собой урегулирование спора непосредственно сторонами без участия иных лиц;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посредничество (</a:t>
            </a:r>
            <a:r>
              <a:rPr lang="ru-RU" dirty="0" err="1"/>
              <a:t>mediation</a:t>
            </a:r>
            <a:r>
              <a:rPr lang="ru-RU" dirty="0"/>
              <a:t>), означающее урегулирование спора с помощью независимого, нейтрального посредника, который содействует сторонам в достижении соглашения;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третейский суд (</a:t>
            </a:r>
            <a:r>
              <a:rPr lang="ru-RU" dirty="0" err="1"/>
              <a:t>arbitration</a:t>
            </a:r>
            <a:r>
              <a:rPr lang="ru-RU" dirty="0"/>
              <a:t>) – разрешение спора с помощью независимого, нейтрального лица – арбитра (или группы арбитров), который уполномочен вынести обязательное для сторон решение.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Alternative Dispute </a:t>
            </a:r>
            <a:r>
              <a:rPr lang="cs-CZ" dirty="0" smtClean="0"/>
              <a:t>Resolution</a:t>
            </a:r>
            <a:r>
              <a:rPr lang="ru-RU" dirty="0" smtClean="0"/>
              <a:t> (</a:t>
            </a:r>
            <a:r>
              <a:rPr lang="en-US" dirty="0" smtClean="0"/>
              <a:t>ADR)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Закон Республики Беларусь «О медиации» был принят 12.07.2013 г.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Вступил в силу 24.01.2014 г.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К другим нормативно-правовым актам, регулирующим медиацию относят: Гражданский процессуальный кодекс, Хозяйственный процессуальный кодекс, Постановление Совета Министров об утверждении Правил медиации и иные.</a:t>
            </a:r>
            <a:endParaRPr lang="ru-RU" dirty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Закон о медиации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История медиации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/>
          <a:lstStyle/>
          <a:p>
            <a:r>
              <a:rPr lang="ru-RU" smtClean="0"/>
              <a:t>. Медиация в современном ее понимании возникла во второй половине двадцатого века. Появилась она в США, Англии и Австралии.</a:t>
            </a:r>
          </a:p>
        </p:txBody>
      </p:sp>
      <p:pic>
        <p:nvPicPr>
          <p:cNvPr id="1638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2492375"/>
            <a:ext cx="2986088" cy="3849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Медиатор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1) физическое лицо, имеющие высшее юридическое/</a:t>
            </a:r>
            <a:r>
              <a:rPr lang="ru-RU" dirty="0" err="1" smtClean="0"/>
              <a:t>экономи-ческое</a:t>
            </a:r>
            <a:r>
              <a:rPr lang="ru-RU" dirty="0" smtClean="0"/>
              <a:t>/иное образование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2)прошедшее подготовку в сфере медиации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3) получившее свидетельство медиатора</a:t>
            </a:r>
            <a:endParaRPr lang="ru-RU" dirty="0"/>
          </a:p>
        </p:txBody>
      </p:sp>
      <p:pic>
        <p:nvPicPr>
          <p:cNvPr id="17411" name="Объект 1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2349500"/>
            <a:ext cx="3316288" cy="3602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Качества медиатора</a:t>
            </a:r>
          </a:p>
        </p:txBody>
      </p:sp>
      <p:sp>
        <p:nvSpPr>
          <p:cNvPr id="18434" name="Объект 6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/>
          <a:lstStyle/>
          <a:p>
            <a:r>
              <a:rPr lang="ru-RU" smtClean="0"/>
              <a:t>Беспристрастность</a:t>
            </a:r>
          </a:p>
          <a:p>
            <a:r>
              <a:rPr lang="ru-RU" smtClean="0"/>
              <a:t>Независимость</a:t>
            </a:r>
          </a:p>
          <a:p>
            <a:r>
              <a:rPr lang="ru-RU" smtClean="0"/>
              <a:t>Проведение медиации в соответствии с законодательством</a:t>
            </a:r>
          </a:p>
        </p:txBody>
      </p:sp>
      <p:pic>
        <p:nvPicPr>
          <p:cNvPr id="18435" name="Объект 3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2679700"/>
            <a:ext cx="3054350" cy="3446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1) подготовка к проведению медиации</a:t>
            </a:r>
            <a:r>
              <a:rPr lang="en-US" smtClean="0"/>
              <a:t>;</a:t>
            </a:r>
            <a:endParaRPr lang="ru-RU" smtClean="0"/>
          </a:p>
          <a:p>
            <a:r>
              <a:rPr lang="ru-RU" smtClean="0"/>
              <a:t>2) проведение медиации</a:t>
            </a:r>
            <a:r>
              <a:rPr lang="en-US" smtClean="0"/>
              <a:t>;</a:t>
            </a:r>
            <a:endParaRPr lang="ru-RU" smtClean="0"/>
          </a:p>
          <a:p>
            <a:r>
              <a:rPr lang="ru-RU" smtClean="0"/>
              <a:t>3) исполнение медиативного соглашения</a:t>
            </a:r>
            <a:r>
              <a:rPr lang="en-US" smtClean="0"/>
              <a:t>.</a:t>
            </a:r>
            <a:endParaRPr lang="ru-RU" smtClean="0"/>
          </a:p>
        </p:txBody>
      </p:sp>
      <p:sp>
        <p:nvSpPr>
          <p:cNvPr id="1945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Этапы проведения медиации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Существенные условия:</a:t>
            </a:r>
          </a:p>
          <a:p>
            <a:r>
              <a:rPr lang="ru-RU" smtClean="0"/>
              <a:t>- все/отдельные споры между сторонами подлежат урегулированию путем проведения медиации</a:t>
            </a:r>
          </a:p>
          <a:p>
            <a:r>
              <a:rPr lang="ru-RU" smtClean="0"/>
              <a:t>сведения о медиаторе</a:t>
            </a:r>
          </a:p>
          <a:p>
            <a:r>
              <a:rPr lang="ru-RU" smtClean="0"/>
              <a:t>Срок проведения медиации</a:t>
            </a:r>
          </a:p>
          <a:p>
            <a:r>
              <a:rPr lang="ru-RU" smtClean="0"/>
              <a:t>Место проведения медиации</a:t>
            </a:r>
          </a:p>
          <a:p>
            <a:r>
              <a:rPr lang="ru-RU" smtClean="0"/>
              <a:t>Сведения о вознаграждении медиатора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Соглашение о применении медиации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1)  открытие медиации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2) представление сторон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3) выработка сторонами повестки дня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4) беседа медиатора с каждой и сторон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5) выработка предложений по урегулированию спора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6) подготовка медиативного соглашения, его подписание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7) завершение медиации</a:t>
            </a:r>
            <a:endParaRPr lang="ru-RU" dirty="0"/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Проведение медиации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14AF56-D5AF-4580-9492-BFEFFBEBD65E}"/>
</file>

<file path=customXml/itemProps2.xml><?xml version="1.0" encoding="utf-8"?>
<ds:datastoreItem xmlns:ds="http://schemas.openxmlformats.org/officeDocument/2006/customXml" ds:itemID="{1211E21B-7296-44EC-A267-CD951A602842}"/>
</file>

<file path=customXml/itemProps3.xml><?xml version="1.0" encoding="utf-8"?>
<ds:datastoreItem xmlns:ds="http://schemas.openxmlformats.org/officeDocument/2006/customXml" ds:itemID="{E7C80998-46CF-45FE-AA78-54AAC6C0B9D2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261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Candara</vt:lpstr>
      <vt:lpstr>Arial</vt:lpstr>
      <vt:lpstr>Symbol</vt:lpstr>
      <vt:lpstr>Calibri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Медиация в Республике Беларусь</vt:lpstr>
      <vt:lpstr>Alternative Dispute Resolution (ADR)</vt:lpstr>
      <vt:lpstr>Закон о медиации</vt:lpstr>
      <vt:lpstr>История медиации</vt:lpstr>
      <vt:lpstr>Медиатор</vt:lpstr>
      <vt:lpstr>Качества медиатора</vt:lpstr>
      <vt:lpstr>Этапы проведения медиации</vt:lpstr>
      <vt:lpstr>Соглашение о применении медиации</vt:lpstr>
      <vt:lpstr>Проведение медиации</vt:lpstr>
      <vt:lpstr>Медиация завершается</vt:lpstr>
      <vt:lpstr>Исполнение медиативного соглашения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Медиация в Республике Беларусь</dc:title>
  <dc:creator>ауриелла</dc:creator>
  <cp:lastModifiedBy>ZZZ</cp:lastModifiedBy>
  <cp:revision>10</cp:revision>
  <dcterms:created xsi:type="dcterms:W3CDTF">2015-03-16T19:21:20Z</dcterms:created>
  <dcterms:modified xsi:type="dcterms:W3CDTF">2015-06-04T09:40:53Z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